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92" r:id="rId3"/>
    <p:sldId id="257" r:id="rId4"/>
    <p:sldId id="302" r:id="rId5"/>
    <p:sldId id="303" r:id="rId6"/>
    <p:sldId id="304" r:id="rId7"/>
    <p:sldId id="313" r:id="rId8"/>
    <p:sldId id="300" r:id="rId9"/>
    <p:sldId id="305" r:id="rId10"/>
    <p:sldId id="316" r:id="rId11"/>
    <p:sldId id="306" r:id="rId12"/>
    <p:sldId id="307" r:id="rId13"/>
    <p:sldId id="308" r:id="rId14"/>
    <p:sldId id="296" r:id="rId15"/>
    <p:sldId id="299" r:id="rId16"/>
    <p:sldId id="309" r:id="rId17"/>
    <p:sldId id="310" r:id="rId18"/>
    <p:sldId id="311" r:id="rId19"/>
    <p:sldId id="314" r:id="rId20"/>
    <p:sldId id="282" r:id="rId21"/>
    <p:sldId id="258" r:id="rId22"/>
    <p:sldId id="259" r:id="rId23"/>
    <p:sldId id="260" r:id="rId24"/>
    <p:sldId id="261" r:id="rId25"/>
    <p:sldId id="262" r:id="rId26"/>
    <p:sldId id="301" r:id="rId27"/>
    <p:sldId id="315" r:id="rId28"/>
    <p:sldId id="263" r:id="rId29"/>
    <p:sldId id="264" r:id="rId30"/>
    <p:sldId id="297" r:id="rId31"/>
    <p:sldId id="265" r:id="rId32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76923" autoAdjust="0"/>
  </p:normalViewPr>
  <p:slideViewPr>
    <p:cSldViewPr snapToGrid="0">
      <p:cViewPr varScale="1">
        <p:scale>
          <a:sx n="56" d="100"/>
          <a:sy n="56" d="100"/>
        </p:scale>
        <p:origin x="40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FC493E-A363-4FD4-823D-184F3D09A7A5}" type="datetimeFigureOut">
              <a:rPr lang="pl-PL" smtClean="0"/>
              <a:t>11.12.2019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661014-1BBB-4EC2-9E64-111C3711545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54802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622009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Władze naszej uczelni.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044256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Władze naszej uczelni.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476817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Władze naszej uczelni.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436191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Władze naszej uczelni.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241124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2275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Władze naszej uczelni.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494061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Władze naszej uczelni.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428312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Władze naszej uczelni.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048556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Władze naszej uczelni.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910636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Władze naszej uczelni.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94683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Władze naszej uczelni.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13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529947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Władze naszej uczelni.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14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95391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Władze naszej uczelni.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15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561559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Władze naszej uczelni.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16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560147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Władze naszej uczelni.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17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389510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Władze naszej uczelni.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18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475844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Władze naszej uczelni.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19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38777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20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440220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21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405405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22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294279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23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50209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24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8212110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25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1866756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26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5624734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Władze naszej uczelni.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27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131757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11.12.2019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50089116"/>
      </p:ext>
    </p:extLst>
  </p:cSld>
  <p:clrMapOvr>
    <a:masterClrMapping/>
  </p:clrMapOvr>
  <p:transition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11.12.2019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72001372"/>
      </p:ext>
    </p:extLst>
  </p:cSld>
  <p:clrMapOvr>
    <a:masterClrMapping/>
  </p:clrMapOvr>
  <p:transition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11.12.2019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10628785"/>
      </p:ext>
    </p:extLst>
  </p:cSld>
  <p:clrMapOvr>
    <a:masterClrMapping/>
  </p:clrMapOvr>
  <p:transition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11.12.2019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28613704"/>
      </p:ext>
    </p:extLst>
  </p:cSld>
  <p:clrMapOvr>
    <a:masterClrMapping/>
  </p:clrMapOvr>
  <p:transition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11.12.2019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15653292"/>
      </p:ext>
    </p:extLst>
  </p:cSld>
  <p:clrMapOvr>
    <a:masterClrMapping/>
  </p:clrMapOvr>
  <p:transition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11.12.2019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74197800"/>
      </p:ext>
    </p:extLst>
  </p:cSld>
  <p:clrMapOvr>
    <a:masterClrMapping/>
  </p:clrMapOvr>
  <p:transition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11.12.2019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47994364"/>
      </p:ext>
    </p:extLst>
  </p:cSld>
  <p:clrMapOvr>
    <a:masterClrMapping/>
  </p:clrMapOvr>
  <p:transition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11.12.2019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99295436"/>
      </p:ext>
    </p:extLst>
  </p:cSld>
  <p:clrMapOvr>
    <a:masterClrMapping/>
  </p:clrMapOvr>
  <p:transition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11.12.2019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59537602"/>
      </p:ext>
    </p:extLst>
  </p:cSld>
  <p:clrMapOvr>
    <a:masterClrMapping/>
  </p:clrMapOvr>
  <p:transition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11.12.2019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33772285"/>
      </p:ext>
    </p:extLst>
  </p:cSld>
  <p:clrMapOvr>
    <a:masterClrMapping/>
  </p:clrMapOvr>
  <p:transition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11.12.2019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19477587"/>
      </p:ext>
    </p:extLst>
  </p:cSld>
  <p:clrMapOvr>
    <a:masterClrMapping/>
  </p:clrMapOvr>
  <p:transition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1BC336-7358-495D-9C4D-C32A00B05A6D}" type="datetimeFigureOut">
              <a:rPr lang="pl-PL" smtClean="0"/>
              <a:t>11.12.2019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39619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ull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142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2189753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1150991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5642734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6984521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2771299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0999834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9001797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5366550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2647384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5494243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60215931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39530715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975149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7130284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6316082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92403509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1257067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8096591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4860587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1710252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0904258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0594325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4205288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5086202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7161858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3134002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9877393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8011332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7258797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8686539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502</TotalTime>
  <Words>94</Words>
  <Application>Microsoft Office PowerPoint</Application>
  <PresentationFormat>Panoramiczny</PresentationFormat>
  <Paragraphs>43</Paragraphs>
  <Slides>31</Slides>
  <Notes>26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31</vt:i4>
      </vt:variant>
    </vt:vector>
  </HeadingPairs>
  <TitlesOfParts>
    <vt:vector size="35" baseType="lpstr">
      <vt:lpstr>Arial</vt:lpstr>
      <vt:lpstr>Calibri</vt:lpstr>
      <vt:lpstr>Calibri Light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Piotr Oczoś</dc:creator>
  <cp:lastModifiedBy>Piotr Oczoś</cp:lastModifiedBy>
  <cp:revision>61</cp:revision>
  <dcterms:created xsi:type="dcterms:W3CDTF">2018-04-18T12:15:15Z</dcterms:created>
  <dcterms:modified xsi:type="dcterms:W3CDTF">2019-12-11T12:10:51Z</dcterms:modified>
</cp:coreProperties>
</file>